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3"/>
  </p:notesMasterIdLst>
  <p:sldIdLst>
    <p:sldId id="256" r:id="rId2"/>
    <p:sldId id="261" r:id="rId3"/>
    <p:sldId id="276" r:id="rId4"/>
    <p:sldId id="277" r:id="rId5"/>
    <p:sldId id="257" r:id="rId6"/>
    <p:sldId id="258" r:id="rId7"/>
    <p:sldId id="259" r:id="rId8"/>
    <p:sldId id="260" r:id="rId9"/>
    <p:sldId id="263" r:id="rId10"/>
    <p:sldId id="271" r:id="rId11"/>
    <p:sldId id="264" r:id="rId12"/>
    <p:sldId id="265" r:id="rId13"/>
    <p:sldId id="267" r:id="rId14"/>
    <p:sldId id="270" r:id="rId15"/>
    <p:sldId id="273" r:id="rId16"/>
    <p:sldId id="274" r:id="rId17"/>
    <p:sldId id="279" r:id="rId18"/>
    <p:sldId id="281" r:id="rId19"/>
    <p:sldId id="275" r:id="rId20"/>
    <p:sldId id="282" r:id="rId21"/>
    <p:sldId id="27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1592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DBBA4-F591-44DE-8A06-A9DC0ED49278}" type="datetimeFigureOut">
              <a:rPr lang="uk-UA" smtClean="0"/>
              <a:t>05.07.2024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E5230D-9959-4F23-B0DA-7AE14032996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0523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5230D-9959-4F23-B0DA-7AE140329968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54732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5230D-9959-4F23-B0DA-7AE140329968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49082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jpg"/><Relationship Id="rId4" Type="http://schemas.openxmlformats.org/officeDocument/2006/relationships/image" Target="../media/image6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83.pn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12" Type="http://schemas.openxmlformats.org/officeDocument/2006/relationships/image" Target="../media/image8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g"/><Relationship Id="rId11" Type="http://schemas.openxmlformats.org/officeDocument/2006/relationships/image" Target="../media/image81.jpeg"/><Relationship Id="rId5" Type="http://schemas.openxmlformats.org/officeDocument/2006/relationships/image" Target="../media/image75.jpeg"/><Relationship Id="rId10" Type="http://schemas.openxmlformats.org/officeDocument/2006/relationships/image" Target="../media/image80.jpeg"/><Relationship Id="rId4" Type="http://schemas.openxmlformats.org/officeDocument/2006/relationships/image" Target="../media/image74.jpg"/><Relationship Id="rId9" Type="http://schemas.openxmlformats.org/officeDocument/2006/relationships/image" Target="../media/image7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10" Type="http://schemas.openxmlformats.org/officeDocument/2006/relationships/image" Target="../media/image91.png"/><Relationship Id="rId4" Type="http://schemas.openxmlformats.org/officeDocument/2006/relationships/image" Target="../media/image85.jpeg"/><Relationship Id="rId9" Type="http://schemas.openxmlformats.org/officeDocument/2006/relationships/image" Target="../media/image9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11" Type="http://schemas.openxmlformats.org/officeDocument/2006/relationships/image" Target="../media/image100.png"/><Relationship Id="rId5" Type="http://schemas.openxmlformats.org/officeDocument/2006/relationships/image" Target="../media/image94.jpeg"/><Relationship Id="rId10" Type="http://schemas.openxmlformats.org/officeDocument/2006/relationships/image" Target="../media/image99.pn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2.jp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11" Type="http://schemas.openxmlformats.org/officeDocument/2006/relationships/image" Target="../media/image108.png"/><Relationship Id="rId5" Type="http://schemas.openxmlformats.org/officeDocument/2006/relationships/image" Target="../media/image102.jpeg"/><Relationship Id="rId10" Type="http://schemas.openxmlformats.org/officeDocument/2006/relationships/image" Target="../media/image107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10" Type="http://schemas.openxmlformats.org/officeDocument/2006/relationships/image" Target="../media/image116.png"/><Relationship Id="rId4" Type="http://schemas.openxmlformats.org/officeDocument/2006/relationships/image" Target="../media/image110.jpeg"/><Relationship Id="rId9" Type="http://schemas.openxmlformats.org/officeDocument/2006/relationships/image" Target="../media/image1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18.png"/><Relationship Id="rId7" Type="http://schemas.openxmlformats.org/officeDocument/2006/relationships/image" Target="../media/image122.jpe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10" Type="http://schemas.openxmlformats.org/officeDocument/2006/relationships/image" Target="../media/image125.png"/><Relationship Id="rId4" Type="http://schemas.openxmlformats.org/officeDocument/2006/relationships/image" Target="../media/image119.jpeg"/><Relationship Id="rId9" Type="http://schemas.openxmlformats.org/officeDocument/2006/relationships/image" Target="../media/image12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26.jpeg"/><Relationship Id="rId7" Type="http://schemas.openxmlformats.org/officeDocument/2006/relationships/image" Target="../media/image130.jpe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Relationship Id="rId9" Type="http://schemas.openxmlformats.org/officeDocument/2006/relationships/image" Target="../media/image1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133.jpeg"/><Relationship Id="rId7" Type="http://schemas.openxmlformats.org/officeDocument/2006/relationships/image" Target="../media/image13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jpeg"/><Relationship Id="rId11" Type="http://schemas.openxmlformats.org/officeDocument/2006/relationships/image" Target="../media/image141.png"/><Relationship Id="rId5" Type="http://schemas.openxmlformats.org/officeDocument/2006/relationships/image" Target="../media/image135.jpg"/><Relationship Id="rId10" Type="http://schemas.openxmlformats.org/officeDocument/2006/relationships/image" Target="../media/image140.png"/><Relationship Id="rId4" Type="http://schemas.openxmlformats.org/officeDocument/2006/relationships/image" Target="../media/image134.jpeg"/><Relationship Id="rId9" Type="http://schemas.openxmlformats.org/officeDocument/2006/relationships/image" Target="../media/image139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image" Target="../media/image142.jpeg"/><Relationship Id="rId7" Type="http://schemas.openxmlformats.org/officeDocument/2006/relationships/image" Target="../media/image146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jpg"/><Relationship Id="rId11" Type="http://schemas.openxmlformats.org/officeDocument/2006/relationships/image" Target="../media/image150.png"/><Relationship Id="rId5" Type="http://schemas.openxmlformats.org/officeDocument/2006/relationships/image" Target="../media/image144.jpeg"/><Relationship Id="rId10" Type="http://schemas.openxmlformats.org/officeDocument/2006/relationships/image" Target="../media/image149.png"/><Relationship Id="rId4" Type="http://schemas.openxmlformats.org/officeDocument/2006/relationships/image" Target="../media/image143.jpeg"/><Relationship Id="rId9" Type="http://schemas.openxmlformats.org/officeDocument/2006/relationships/image" Target="../media/image14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2.jp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11" Type="http://schemas.openxmlformats.org/officeDocument/2006/relationships/image" Target="../media/image39.jp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g"/><Relationship Id="rId9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0.jpg"/><Relationship Id="rId7" Type="http://schemas.openxmlformats.org/officeDocument/2006/relationships/image" Target="../media/image4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g"/><Relationship Id="rId4" Type="http://schemas.openxmlformats.org/officeDocument/2006/relationships/image" Target="../media/image5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276872"/>
            <a:ext cx="5256584" cy="1815132"/>
          </a:xfrm>
        </p:spPr>
        <p:txBody>
          <a:bodyPr>
            <a:noAutofit/>
          </a:bodyPr>
          <a:lstStyle/>
          <a:p>
            <a:r>
              <a:rPr lang="uk-UA" sz="6600" b="1" i="1" dirty="0">
                <a:solidFill>
                  <a:srgbClr val="002060"/>
                </a:solidFill>
              </a:rPr>
              <a:t>Літній табір </a:t>
            </a:r>
            <a:br>
              <a:rPr lang="uk-UA" sz="6600" b="1" i="1" dirty="0">
                <a:solidFill>
                  <a:srgbClr val="002060"/>
                </a:solidFill>
              </a:rPr>
            </a:br>
            <a:r>
              <a:rPr lang="uk-UA" sz="6600" b="1" i="1" dirty="0" err="1">
                <a:solidFill>
                  <a:srgbClr val="002060"/>
                </a:solidFill>
              </a:rPr>
              <a:t>“Робінзони”</a:t>
            </a:r>
            <a:endParaRPr lang="uk-UA" sz="6600" b="1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08520" y="4797152"/>
            <a:ext cx="6400800" cy="792088"/>
          </a:xfrm>
        </p:spPr>
        <p:txBody>
          <a:bodyPr/>
          <a:lstStyle/>
          <a:p>
            <a:r>
              <a:rPr lang="uk-UA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Мартинівський</a:t>
            </a:r>
            <a:r>
              <a:rPr lang="uk-UA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ліцей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Autofit/>
          </a:bodyPr>
          <a:lstStyle/>
          <a:p>
            <a:r>
              <a:rPr lang="uk-UA" sz="5400" b="1" dirty="0">
                <a:solidFill>
                  <a:srgbClr val="C00000"/>
                </a:solidFill>
                <a:latin typeface="Monotype Corsiva" pitchFamily="66" charset="0"/>
              </a:rPr>
              <a:t>Патріотичний день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766">
            <a:off x="5633006" y="1020223"/>
            <a:ext cx="3250300" cy="2432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1336">
            <a:off x="216860" y="936760"/>
            <a:ext cx="2438514" cy="3251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02">
            <a:off x="5477155" y="4103247"/>
            <a:ext cx="3399278" cy="2549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0438">
            <a:off x="2932979" y="1328535"/>
            <a:ext cx="2541443" cy="3388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5884">
            <a:off x="749717" y="4533026"/>
            <a:ext cx="2962823" cy="2217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29600" cy="764704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7030A0"/>
                </a:solidFill>
                <a:latin typeface="Monotype Corsiva" pitchFamily="66" charset="0"/>
              </a:rPr>
              <a:t>Патріотичний день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0973">
            <a:off x="223582" y="2838863"/>
            <a:ext cx="2204665" cy="3915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0973">
            <a:off x="2674193" y="4090374"/>
            <a:ext cx="3253245" cy="2435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0973">
            <a:off x="6084260" y="811543"/>
            <a:ext cx="2936291" cy="3915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398" t="1842" r="16526" b="1825"/>
          <a:stretch/>
        </p:blipFill>
        <p:spPr>
          <a:xfrm>
            <a:off x="29014" y="-99392"/>
            <a:ext cx="1837986" cy="2734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7603">
            <a:off x="2267744" y="1052736"/>
            <a:ext cx="3569420" cy="2677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clrChange>
              <a:clrFrom>
                <a:srgbClr val="280000"/>
              </a:clrFrom>
              <a:clrTo>
                <a:srgbClr val="280000">
                  <a:alpha val="0"/>
                </a:srgbClr>
              </a:clrTo>
            </a:clrChange>
          </a:blip>
          <a:stretch>
            <a:fillRect/>
          </a:stretch>
        </p:blipFill>
        <p:spPr>
          <a:xfrm rot="354123">
            <a:off x="6186139" y="5045228"/>
            <a:ext cx="2732534" cy="16467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strips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3955" y="100083"/>
            <a:ext cx="4320480" cy="576064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002060"/>
                </a:solidFill>
                <a:latin typeface="Monotype Corsiva" pitchFamily="66" charset="0"/>
              </a:rPr>
              <a:t>День краси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6659">
            <a:off x="6637139" y="942139"/>
            <a:ext cx="2327348" cy="3074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72604"/>
            <a:ext cx="1584176" cy="2112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DFB36C-E399-1973-C14A-E966276CAA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8095">
            <a:off x="1796403" y="451663"/>
            <a:ext cx="2306208" cy="3074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A767DD-59DD-4650-E57E-0ED6E6A0B2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887">
            <a:off x="86381" y="2377594"/>
            <a:ext cx="1982698" cy="3074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7CDF0C0-E37E-1D59-B876-5D4CC04531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2314">
            <a:off x="1972003" y="4143977"/>
            <a:ext cx="1729258" cy="2155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AF0C71-D4B9-C28E-25D8-CFCB60FDF0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526">
            <a:off x="4092615" y="129940"/>
            <a:ext cx="1897968" cy="2530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A188B00-A75C-BA41-B07B-E4EDE0B4B5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468">
            <a:off x="6523190" y="4029000"/>
            <a:ext cx="2180524" cy="2738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0323">
            <a:off x="4661461" y="2390892"/>
            <a:ext cx="1992866" cy="2530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145">
            <a:off x="3736043" y="4449451"/>
            <a:ext cx="1992866" cy="2327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B9AF599-4E55-908A-9972-A40F4A0AF61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BAC3D4"/>
              </a:clrFrom>
              <a:clrTo>
                <a:srgbClr val="BAC3D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6122" y="5712698"/>
            <a:ext cx="1783501" cy="1012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BAE39DC-2557-6C61-A779-B6EBA1A6164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-7" t="23989" r="16204" b="21031"/>
          <a:stretch/>
        </p:blipFill>
        <p:spPr>
          <a:xfrm rot="1373801">
            <a:off x="5429310" y="-13871"/>
            <a:ext cx="1584176" cy="1062817"/>
          </a:xfrm>
          <a:prstGeom prst="rect">
            <a:avLst/>
          </a:prstGeom>
        </p:spPr>
      </p:pic>
    </p:spTree>
  </p:cSld>
  <p:clrMapOvr>
    <a:masterClrMapping/>
  </p:clrMapOvr>
  <p:transition spd="slow">
    <p:strips dir="r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5049703" y="260647"/>
            <a:ext cx="4564668" cy="960985"/>
          </a:xfrm>
        </p:spPr>
        <p:txBody>
          <a:bodyPr>
            <a:noAutofit/>
          </a:bodyPr>
          <a:lstStyle/>
          <a:p>
            <a:r>
              <a:rPr lang="uk-UA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День веселих </a:t>
            </a:r>
            <a:br>
              <a:rPr lang="uk-UA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uk-UA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розваг і забав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09BF85-8E21-ED7E-17D6-33D3856AC4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790320"/>
            <a:ext cx="4067944" cy="18790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A59B8A5-FACB-83D3-B2EE-0DA377ECDE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114" y="143829"/>
            <a:ext cx="2001670" cy="26688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D63141C-E29C-FE47-C268-EDEC8F73E3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587" y="2907992"/>
            <a:ext cx="3662565" cy="16917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C844F25-0C9A-3247-2D2F-5773B3E93F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51" y="4790321"/>
            <a:ext cx="4207110" cy="18790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289BAF5-1F6A-BA51-C9C7-E1B8BABE3F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333" y="1556792"/>
            <a:ext cx="2335408" cy="31138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CBE5229-E6C3-6BEE-FD02-8148AA54E2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165" y="143829"/>
            <a:ext cx="2001669" cy="266889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829B483-6CDD-0BE7-FAC5-C97199DBFD26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-813817" y="-258684"/>
            <a:ext cx="2916151" cy="296063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8F728B6-7F0F-59B7-3C15-888609679B17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397" y="2876730"/>
            <a:ext cx="2168009" cy="1849583"/>
          </a:xfrm>
          <a:prstGeom prst="rect">
            <a:avLst/>
          </a:prstGeom>
        </p:spPr>
      </p:pic>
    </p:spTree>
  </p:cSld>
  <p:clrMapOvr>
    <a:masterClrMapping/>
  </p:clrMapOvr>
  <p:transition spd="med">
    <p:whee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-401779" y="221038"/>
            <a:ext cx="5626968" cy="652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День води</a:t>
            </a:r>
            <a:endParaRPr kumimoji="0" lang="uk-UA" sz="4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83FF94-64CA-8290-5E79-AB81FE7E89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89" y="990611"/>
            <a:ext cx="3238534" cy="2438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64FFA9C-D023-1042-61B1-95435A1521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093156"/>
            <a:ext cx="3238534" cy="2438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405FE6C-E3C2-03D3-48FF-1698E2B72F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29000"/>
            <a:ext cx="3153672" cy="2374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D7F947F-36F3-30D2-03F6-7E6CACF266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767" y="4769058"/>
            <a:ext cx="2774418" cy="2088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6770FF8-23DE-559E-F478-8AB44837EC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986" y="42854"/>
            <a:ext cx="2352754" cy="3124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1C78AC2-A5ED-E11E-4EB7-C1F634C745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483" y="3501498"/>
            <a:ext cx="2352754" cy="3124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9DB98D6-3A5F-2AB7-BED3-1CBB2BC3A7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388" y="547505"/>
            <a:ext cx="3238534" cy="2438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D06E34F-CA30-6F78-FB58-22ADF4FD90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078" y="0"/>
            <a:ext cx="1214921" cy="121492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F4CA555-AE4E-54F1-12FA-2897A9D66F9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97538" y="5235625"/>
            <a:ext cx="1686592" cy="1686592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175ACC7-A533-4EE6-F40E-CDB8522DC4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105" y="1291933"/>
            <a:ext cx="2332455" cy="31099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105908"/>
            <a:ext cx="3230047" cy="1080120"/>
          </a:xfrm>
        </p:spPr>
        <p:txBody>
          <a:bodyPr>
            <a:noAutofit/>
          </a:bodyPr>
          <a:lstStyle/>
          <a:p>
            <a:r>
              <a:rPr lang="uk-UA" b="1" dirty="0">
                <a:solidFill>
                  <a:srgbClr val="002060"/>
                </a:solidFill>
                <a:latin typeface="Monotype Corsiva" pitchFamily="66" charset="0"/>
              </a:rPr>
              <a:t>Олімпійський</a:t>
            </a:r>
            <a:br>
              <a:rPr lang="uk-UA" b="1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uk-UA" b="1" dirty="0">
                <a:solidFill>
                  <a:srgbClr val="002060"/>
                </a:solidFill>
                <a:latin typeface="Monotype Corsiva" pitchFamily="66" charset="0"/>
              </a:rPr>
              <a:t> день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5EF896-C52F-3DB7-A871-30B0D98D0E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63" y="116632"/>
            <a:ext cx="2147750" cy="28636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24A0CBB-32BE-3E35-A5D0-8970ED46FA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179" y="2605440"/>
            <a:ext cx="2151783" cy="28690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66625DE-1554-7334-3C5B-2035037B81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408" y="3713058"/>
            <a:ext cx="2253616" cy="30048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8654E14-C2A1-FBDF-513E-321F620D66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525" y="637581"/>
            <a:ext cx="2147751" cy="28636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9556B30-3F03-9EF0-6B80-6A17ED718E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67" y="3470713"/>
            <a:ext cx="2147751" cy="28636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4B36FDE-013A-6E91-88F9-21E46412C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582" y="4548389"/>
            <a:ext cx="1627038" cy="21693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CAE5526-A7D8-8BB4-E53C-8152FC8BF0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68232" y="448540"/>
            <a:ext cx="1976103" cy="1580882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2029" y="201431"/>
            <a:ext cx="4668941" cy="630648"/>
          </a:xfrm>
        </p:spPr>
        <p:txBody>
          <a:bodyPr>
            <a:noAutofit/>
          </a:bodyPr>
          <a:lstStyle/>
          <a:p>
            <a:r>
              <a:rPr lang="uk-UA" sz="4000" b="1" dirty="0">
                <a:solidFill>
                  <a:srgbClr val="7030A0"/>
                </a:solidFill>
                <a:latin typeface="Monotype Corsiva" pitchFamily="66" charset="0"/>
              </a:rPr>
              <a:t>Літературний</a:t>
            </a:r>
            <a:r>
              <a:rPr lang="uk-UA" b="1" dirty="0">
                <a:solidFill>
                  <a:srgbClr val="7030A0"/>
                </a:solidFill>
                <a:latin typeface="Monotype Corsiva" pitchFamily="66" charset="0"/>
              </a:rPr>
              <a:t> </a:t>
            </a:r>
            <a:br>
              <a:rPr lang="uk-UA" b="1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uk-UA" b="1" dirty="0">
                <a:solidFill>
                  <a:srgbClr val="7030A0"/>
                </a:solidFill>
                <a:latin typeface="Monotype Corsiva" pitchFamily="66" charset="0"/>
              </a:rPr>
              <a:t>день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C800C56-9F96-51DA-5C7C-CB6F05064C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104" y="3068960"/>
            <a:ext cx="2405025" cy="3212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18B9D3A-3F15-5AB7-0BC3-245DDCF2B7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07" y="4054044"/>
            <a:ext cx="3497538" cy="2618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5352692-BED7-707A-B3E6-BE93083501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496" y="1193355"/>
            <a:ext cx="2013144" cy="2684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DF71605-75B1-3088-C568-22DC337FC6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181547"/>
            <a:ext cx="2013143" cy="2551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F747CE7-E837-C2B7-9FD0-EDFA07999A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32" y="1458992"/>
            <a:ext cx="2013144" cy="2497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13AE2A7-CA44-766C-045E-C3A6B69891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924" y="185926"/>
            <a:ext cx="3362344" cy="25217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C555FDC-8ADC-113E-864F-CB4119F0B2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212" y="81185"/>
            <a:ext cx="2389087" cy="1311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0735C8B-8774-8239-DAC2-B1AB6CF875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3783" y="2731467"/>
            <a:ext cx="2305047" cy="1334502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26A21E-24A6-6DDF-4A9F-D1A5196A7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555" y="-271962"/>
            <a:ext cx="4029446" cy="218865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10B438-4DDF-1C97-A66A-1F27897738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1" y="4433829"/>
            <a:ext cx="2885957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AEC619E-992E-C24F-4F45-BC3863A810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919" y="260648"/>
            <a:ext cx="2484067" cy="33120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0F4E4B9-96F4-4B8A-185E-554304F507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117" y="3929453"/>
            <a:ext cx="2122796" cy="2835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B53EAAE-F5E1-272A-A7AC-566CADAA0C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498" y="1555481"/>
            <a:ext cx="3145520" cy="21886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64CE40F-C080-01D5-C428-4E8739E5E7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179" y="3854159"/>
            <a:ext cx="3130352" cy="29112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28A8AF3-3501-72D3-285A-19AD6D8AA8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1" y="620688"/>
            <a:ext cx="2661415" cy="3555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32F48C3-7D14-11AE-AE7C-58D478621B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552796">
            <a:off x="7514647" y="457759"/>
            <a:ext cx="1879893" cy="107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66391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C0B3481-2794-B6BD-D8D8-B912F34AE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9992" y="0"/>
            <a:ext cx="4958239" cy="1268760"/>
          </a:xfrm>
        </p:spPr>
        <p:txBody>
          <a:bodyPr>
            <a:noAutofit/>
          </a:bodyPr>
          <a:lstStyle/>
          <a:p>
            <a:r>
              <a:rPr lang="uk-UA" sz="3600" b="1" dirty="0">
                <a:solidFill>
                  <a:srgbClr val="002060"/>
                </a:solidFill>
                <a:latin typeface="Monotype Corsiva" pitchFamily="66" charset="0"/>
              </a:rPr>
              <a:t>День найрозумніших </a:t>
            </a:r>
            <a:br>
              <a:rPr lang="uk-UA" sz="3600" b="1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uk-UA" sz="3600" b="1" dirty="0">
                <a:solidFill>
                  <a:srgbClr val="002060"/>
                </a:solidFill>
                <a:latin typeface="Monotype Corsiva" pitchFamily="66" charset="0"/>
              </a:rPr>
              <a:t> та винахідливих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C7F94A-3031-0C86-E4AC-B64817FB3D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19" y="79925"/>
            <a:ext cx="3157890" cy="2377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5DEF50E-DD09-C431-D4DC-A5B1F5FD7C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8" y="3987395"/>
            <a:ext cx="3642635" cy="2742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A70328B-3F49-245D-CCF9-7F3825A4D8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680" y="3756174"/>
            <a:ext cx="2252277" cy="3003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FD4544B-F60F-626E-6B30-35EC3DC04E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946" y="620688"/>
            <a:ext cx="2345735" cy="3127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A3D8938-C7E1-D0A8-B926-DF2C74019C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727" y="3869405"/>
            <a:ext cx="3325049" cy="2503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64F1A3E-95B1-098C-AA70-C107111D5E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184" y="1108226"/>
            <a:ext cx="3506448" cy="2640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4965691-E582-8909-1B56-33FDBCB7555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520" y="2285592"/>
            <a:ext cx="2683448" cy="170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110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060" y="242941"/>
            <a:ext cx="5040560" cy="764704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7030A0"/>
                </a:solidFill>
                <a:latin typeface="Monotype Corsiva" pitchFamily="66" charset="0"/>
              </a:rPr>
              <a:t>День</a:t>
            </a:r>
            <a:r>
              <a:rPr lang="uk-UA" b="1" dirty="0">
                <a:solidFill>
                  <a:srgbClr val="7030A0"/>
                </a:solidFill>
                <a:latin typeface="Monotype Corsiva" pitchFamily="66" charset="0"/>
              </a:rPr>
              <a:t> закриття табору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91A0621-BC60-ADA8-2A34-0C9E5F47B2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91" y="4259220"/>
            <a:ext cx="1818240" cy="2424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5A35CDB-6D50-36C9-39D7-6E4E994D93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23" y="2938670"/>
            <a:ext cx="1992994" cy="2657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FD78A5F-ED1A-DBE8-649A-70D2A86E0E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964" y="3577322"/>
            <a:ext cx="2086609" cy="27821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2162506-0766-2B28-9B36-0E4003B4A5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282" y="141179"/>
            <a:ext cx="2237591" cy="29834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2D96B3D-1EC7-8DDB-0C43-7E3D103EBB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179" y="3356992"/>
            <a:ext cx="2076302" cy="27684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6D458F7-39F8-1AD5-638C-F0E9E8C2A7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26" y="1327158"/>
            <a:ext cx="1959969" cy="26132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951E997-C8D5-33BE-335A-0D9FE3B1705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793" y="242941"/>
            <a:ext cx="1793147" cy="23908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74000E8-02CE-82C9-F6C6-68667342C6A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9773" y="1268760"/>
            <a:ext cx="2411835" cy="2041969"/>
          </a:xfrm>
          <a:prstGeom prst="rect">
            <a:avLst/>
          </a:prstGeom>
        </p:spPr>
      </p:pic>
      <p:pic>
        <p:nvPicPr>
          <p:cNvPr id="4100" name="Picture 4" descr="Картинки собак рисунки - 70 фото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85857" y="5301208"/>
            <a:ext cx="1368152" cy="1462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95392"/>
            <a:ext cx="8229600" cy="786728"/>
          </a:xfrm>
        </p:spPr>
        <p:txBody>
          <a:bodyPr>
            <a:normAutofit fontScale="90000"/>
          </a:bodyPr>
          <a:lstStyle/>
          <a:p>
            <a:r>
              <a:rPr lang="uk-UA" sz="5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День відкриття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7202">
            <a:off x="399035" y="269776"/>
            <a:ext cx="2592288" cy="34563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6963">
            <a:off x="5462436" y="1107018"/>
            <a:ext cx="3443875" cy="25829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8877">
            <a:off x="330326" y="4201217"/>
            <a:ext cx="3231351" cy="24235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2414">
            <a:off x="5734872" y="4186456"/>
            <a:ext cx="3253397" cy="24400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299" y="2462093"/>
            <a:ext cx="3126591" cy="23449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86452" y="95392"/>
            <a:ext cx="1096346" cy="2335104"/>
          </a:xfrm>
          <a:prstGeom prst="rect">
            <a:avLst/>
          </a:prstGeom>
        </p:spPr>
      </p:pic>
    </p:spTree>
  </p:cSld>
  <p:clrMapOvr>
    <a:masterClrMapping/>
  </p:clrMapOvr>
  <p:transition spd="slow">
    <p:wheel spokes="2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1B9A636-E3A2-C299-3FEB-8E9A816BB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31747" y="37598"/>
            <a:ext cx="5040560" cy="1210146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7030A0"/>
                </a:solidFill>
                <a:latin typeface="Monotype Corsiva" pitchFamily="66" charset="0"/>
              </a:rPr>
              <a:t>День</a:t>
            </a:r>
            <a:r>
              <a:rPr lang="uk-UA" b="1" dirty="0">
                <a:solidFill>
                  <a:srgbClr val="7030A0"/>
                </a:solidFill>
                <a:latin typeface="Monotype Corsiva" pitchFamily="66" charset="0"/>
              </a:rPr>
              <a:t> закриття табору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7E7632D-3445-986A-D562-DEB300B073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75202"/>
            <a:ext cx="1898943" cy="253192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F1D2261-D67C-38B2-9921-063AB55B44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88640"/>
            <a:ext cx="2302304" cy="30697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42B966D-2068-7C99-9135-01EDA17591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436" y="3417503"/>
            <a:ext cx="2055266" cy="274035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1674DC6-F22F-6427-FDC2-A16D965B2F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930" y="1723509"/>
            <a:ext cx="1858381" cy="247784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6CC582E-27A9-8724-5DEF-FDBE39FBAE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599622"/>
            <a:ext cx="2167138" cy="288951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443B3AC-4AEE-3931-9228-2DB9EF24AB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76" y="3865914"/>
            <a:ext cx="2016224" cy="268829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1F30D25-8392-B50B-1EBE-E9C3B1A0993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72" y="1340768"/>
            <a:ext cx="1829304" cy="243907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938DC67-E3E0-2957-2554-1BCC9632C18F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95509" y="4258161"/>
            <a:ext cx="1858381" cy="260520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2184501-5272-A8E5-7BC2-4C886065A6A2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55295" y="54553"/>
            <a:ext cx="1102288" cy="179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71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420888"/>
            <a:ext cx="5616624" cy="710952"/>
          </a:xfrm>
        </p:spPr>
        <p:txBody>
          <a:bodyPr>
            <a:noAutofit/>
          </a:bodyPr>
          <a:lstStyle/>
          <a:p>
            <a:r>
              <a:rPr lang="uk-UA" sz="8000" b="1" i="1" dirty="0">
                <a:solidFill>
                  <a:srgbClr val="002060"/>
                </a:solidFill>
              </a:rPr>
              <a:t>До нових зустрічей!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19ACC9-0034-42D5-97FA-C862747933C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52120" y="1035723"/>
            <a:ext cx="3349191" cy="5805264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395" y="476672"/>
            <a:ext cx="5802245" cy="707040"/>
          </a:xfrm>
        </p:spPr>
        <p:txBody>
          <a:bodyPr>
            <a:noAutofit/>
          </a:bodyPr>
          <a:lstStyle/>
          <a:p>
            <a:r>
              <a:rPr lang="uk-UA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День вшанування </a:t>
            </a:r>
            <a:r>
              <a:rPr lang="uk-UA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пам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’</a:t>
            </a:r>
            <a:r>
              <a:rPr lang="uk-UA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яті дітей, постраждалих від  військової агресії</a:t>
            </a:r>
            <a:br>
              <a:rPr lang="uk-UA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endParaRPr lang="uk-UA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186977"/>
            <a:ext cx="2904469" cy="1443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157" y="4161991"/>
            <a:ext cx="3023693" cy="24966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46837"/>
            <a:ext cx="3308493" cy="27269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107" y="1240570"/>
            <a:ext cx="1904052" cy="27269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687" y="1763230"/>
            <a:ext cx="3635896" cy="20984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957" y="4046837"/>
            <a:ext cx="2133071" cy="27269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5" y="1577292"/>
            <a:ext cx="2741184" cy="20759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Серце Україна :: Онлайн Магазин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34219" y="116632"/>
            <a:ext cx="1343410" cy="1343411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84" y="209295"/>
            <a:ext cx="2790056" cy="1957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527" y="2276872"/>
            <a:ext cx="3042113" cy="1824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425" y="4257196"/>
            <a:ext cx="3139643" cy="2101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72" y="4359233"/>
            <a:ext cx="2381867" cy="2413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713" y="4359233"/>
            <a:ext cx="3036029" cy="2383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932" y="1488447"/>
            <a:ext cx="1551899" cy="2631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45" y="1883370"/>
            <a:ext cx="3730481" cy="2098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4AD7C42-EC81-8BDC-07F6-960F7A938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49" y="712550"/>
            <a:ext cx="4457202" cy="707040"/>
          </a:xfrm>
        </p:spPr>
        <p:txBody>
          <a:bodyPr>
            <a:noAutofit/>
          </a:bodyPr>
          <a:lstStyle/>
          <a:p>
            <a:r>
              <a:rPr lang="uk-UA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День вшанування </a:t>
            </a:r>
            <a:r>
              <a:rPr lang="uk-UA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пам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’</a:t>
            </a:r>
            <a:r>
              <a:rPr lang="uk-UA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яті дітей, постраждалих від  військової агресії</a:t>
            </a:r>
            <a:br>
              <a:rPr lang="uk-UA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endParaRPr lang="uk-UA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46104" y="77456"/>
            <a:ext cx="4896544" cy="982304"/>
          </a:xfrm>
        </p:spPr>
        <p:txBody>
          <a:bodyPr>
            <a:normAutofit fontScale="90000"/>
          </a:bodyPr>
          <a:lstStyle/>
          <a:p>
            <a:r>
              <a:rPr lang="uk-UA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День </a:t>
            </a:r>
            <a:br>
              <a:rPr lang="uk-UA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uk-UA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країн Європи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1468">
            <a:off x="5812015" y="3943818"/>
            <a:ext cx="3293205" cy="2469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992">
            <a:off x="3368172" y="1126864"/>
            <a:ext cx="2484698" cy="3312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160">
            <a:off x="5912238" y="1500370"/>
            <a:ext cx="3086427" cy="2314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7004">
            <a:off x="-13693" y="4910725"/>
            <a:ext cx="2730919" cy="2048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0707">
            <a:off x="13401" y="54079"/>
            <a:ext cx="3368306" cy="2526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3660">
            <a:off x="16507" y="2415992"/>
            <a:ext cx="3261487" cy="2363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3731">
            <a:off x="2627544" y="4378838"/>
            <a:ext cx="3239923" cy="2429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20351" y="77456"/>
            <a:ext cx="2176605" cy="1385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6059" y="163438"/>
            <a:ext cx="5112568" cy="936104"/>
          </a:xfrm>
        </p:spPr>
        <p:txBody>
          <a:bodyPr>
            <a:noAutofit/>
          </a:bodyPr>
          <a:lstStyle/>
          <a:p>
            <a:r>
              <a:rPr lang="uk-UA" sz="4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Туристичний день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627" y="163438"/>
            <a:ext cx="2212301" cy="22574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5000">
            <a:off x="208078" y="997861"/>
            <a:ext cx="2049019" cy="26178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513">
            <a:off x="7092428" y="2458109"/>
            <a:ext cx="1814180" cy="2418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03">
            <a:off x="2367315" y="1564042"/>
            <a:ext cx="2026643" cy="2702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634">
            <a:off x="179178" y="3936701"/>
            <a:ext cx="2646565" cy="2746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024">
            <a:off x="3238089" y="3793060"/>
            <a:ext cx="2271276" cy="3028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7271">
            <a:off x="4571998" y="1236712"/>
            <a:ext cx="2470905" cy="2368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4342">
            <a:off x="5493765" y="4667998"/>
            <a:ext cx="2732170" cy="2049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pull dir="r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866658" y="147645"/>
            <a:ext cx="4860032" cy="836712"/>
          </a:xfrm>
        </p:spPr>
        <p:txBody>
          <a:bodyPr>
            <a:noAutofit/>
          </a:bodyPr>
          <a:lstStyle/>
          <a:p>
            <a:r>
              <a:rPr lang="uk-UA" sz="4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Туристичний день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7645"/>
            <a:ext cx="1759154" cy="25057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4303">
            <a:off x="1853254" y="1012684"/>
            <a:ext cx="2048092" cy="2869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111">
            <a:off x="107504" y="3486159"/>
            <a:ext cx="2419065" cy="3225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1" y="440062"/>
            <a:ext cx="1611729" cy="3031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86">
            <a:off x="4289595" y="932735"/>
            <a:ext cx="2869101" cy="2349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976">
            <a:off x="5056679" y="3429084"/>
            <a:ext cx="2078097" cy="2355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3332">
            <a:off x="6458682" y="4606754"/>
            <a:ext cx="2526979" cy="214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294" y="3947706"/>
            <a:ext cx="2296660" cy="2595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pull dir="r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68560" y="306061"/>
            <a:ext cx="7488832" cy="778098"/>
          </a:xfrm>
        </p:spPr>
        <p:txBody>
          <a:bodyPr>
            <a:noAutofit/>
          </a:bodyPr>
          <a:lstStyle/>
          <a:p>
            <a:r>
              <a:rPr lang="uk-UA" sz="3200" b="1" i="1" dirty="0">
                <a:solidFill>
                  <a:srgbClr val="FF0000"/>
                </a:solidFill>
                <a:latin typeface="Arial Narrow" panose="020B0606020202030204" pitchFamily="34" charset="0"/>
              </a:rPr>
              <a:t>День</a:t>
            </a:r>
            <a:br>
              <a:rPr lang="uk-UA" sz="3200" b="1" i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uk-UA" sz="3200" b="1" i="1" dirty="0">
                <a:solidFill>
                  <a:srgbClr val="FF0000"/>
                </a:solidFill>
                <a:latin typeface="Arial Narrow" panose="020B0606020202030204" pitchFamily="34" charset="0"/>
              </a:rPr>
              <a:t>«</a:t>
            </a:r>
            <a:r>
              <a:rPr lang="ru-RU" sz="3200" b="1" i="1" dirty="0">
                <a:solidFill>
                  <a:srgbClr val="FF0000"/>
                </a:solidFill>
                <a:latin typeface="Arial Narrow" panose="020B0606020202030204" pitchFamily="34" charset="0"/>
              </a:rPr>
              <a:t>Смузі хімічних експериментів та шипучого смачного настрою»</a:t>
            </a:r>
            <a:endParaRPr lang="uk-UA" sz="3200" b="1" i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091" y="0"/>
            <a:ext cx="2864510" cy="20445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0563">
            <a:off x="6393200" y="4145499"/>
            <a:ext cx="1971448" cy="2628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1178">
            <a:off x="355179" y="4227443"/>
            <a:ext cx="3425856" cy="2569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3865">
            <a:off x="4315672" y="1520082"/>
            <a:ext cx="1987294" cy="2649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66">
            <a:off x="2256584" y="1486050"/>
            <a:ext cx="1838582" cy="2587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067">
            <a:off x="6455149" y="2036838"/>
            <a:ext cx="2565707" cy="1924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0433">
            <a:off x="4128295" y="4293714"/>
            <a:ext cx="1827637" cy="2436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1715">
            <a:off x="212580" y="1548481"/>
            <a:ext cx="1952469" cy="26032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split orient="vert" dir="in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119790"/>
            <a:ext cx="5358277" cy="665315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C00000"/>
                </a:solidFill>
                <a:latin typeface="Monotype Corsiva" pitchFamily="66" charset="0"/>
              </a:rPr>
              <a:t>День юного флориста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861">
            <a:off x="1077476" y="2203933"/>
            <a:ext cx="2964545" cy="22234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6106">
            <a:off x="189424" y="254736"/>
            <a:ext cx="2754043" cy="20741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7109">
            <a:off x="4454869" y="1020800"/>
            <a:ext cx="3795936" cy="28469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0558">
            <a:off x="211339" y="3958915"/>
            <a:ext cx="1957962" cy="26106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4166">
            <a:off x="5259340" y="3948416"/>
            <a:ext cx="3714315" cy="26186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92296" y="4528899"/>
            <a:ext cx="2976463" cy="2068309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1064</TotalTime>
  <Words>95</Words>
  <Application>Microsoft Office PowerPoint</Application>
  <PresentationFormat>Екран (4:3)</PresentationFormat>
  <Paragraphs>23</Paragraphs>
  <Slides>21</Slides>
  <Notes>2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21</vt:i4>
      </vt:variant>
    </vt:vector>
  </HeadingPairs>
  <TitlesOfParts>
    <vt:vector size="27" baseType="lpstr">
      <vt:lpstr>Arial</vt:lpstr>
      <vt:lpstr>Arial Narrow</vt:lpstr>
      <vt:lpstr>Calibri</vt:lpstr>
      <vt:lpstr>Monotype Corsiva</vt:lpstr>
      <vt:lpstr>Times New Roman</vt:lpstr>
      <vt:lpstr>Тема Office</vt:lpstr>
      <vt:lpstr>Літній табір  “Робінзони”</vt:lpstr>
      <vt:lpstr>День відкриття</vt:lpstr>
      <vt:lpstr>День вшанування пам’яті дітей, постраждалих від  військової агресії </vt:lpstr>
      <vt:lpstr>День вшанування пам’яті дітей, постраждалих від  військової агресії </vt:lpstr>
      <vt:lpstr>День  країн Європи</vt:lpstr>
      <vt:lpstr>Туристичний день</vt:lpstr>
      <vt:lpstr>Туристичний день</vt:lpstr>
      <vt:lpstr>День «Смузі хімічних експериментів та шипучого смачного настрою»</vt:lpstr>
      <vt:lpstr>День юного флориста</vt:lpstr>
      <vt:lpstr>Патріотичний день</vt:lpstr>
      <vt:lpstr>Патріотичний день</vt:lpstr>
      <vt:lpstr>День краси</vt:lpstr>
      <vt:lpstr>День веселих  розваг і забав</vt:lpstr>
      <vt:lpstr>Презентація PowerPoint</vt:lpstr>
      <vt:lpstr>Олімпійський  день</vt:lpstr>
      <vt:lpstr>Літературний  день</vt:lpstr>
      <vt:lpstr>Презентація PowerPoint</vt:lpstr>
      <vt:lpstr>День найрозумніших   та винахідливих</vt:lpstr>
      <vt:lpstr>День закриття табору</vt:lpstr>
      <vt:lpstr>День закриття табору</vt:lpstr>
      <vt:lpstr>До нових зустрічей!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Літній табір  “Робінзони”</dc:title>
  <dc:creator>Користувач</dc:creator>
  <cp:lastModifiedBy>admin</cp:lastModifiedBy>
  <cp:revision>61</cp:revision>
  <dcterms:created xsi:type="dcterms:W3CDTF">2023-08-23T17:49:46Z</dcterms:created>
  <dcterms:modified xsi:type="dcterms:W3CDTF">2024-07-05T11:53:16Z</dcterms:modified>
</cp:coreProperties>
</file>